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2" r:id="rId31"/>
    <p:sldId id="294" r:id="rId32"/>
  </p:sldIdLst>
  <p:sldSz cx="7561263" cy="108013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B9D27"/>
    <a:srgbClr val="005024"/>
    <a:srgbClr val="C0FF81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754" autoAdjust="0"/>
  </p:normalViewPr>
  <p:slideViewPr>
    <p:cSldViewPr>
      <p:cViewPr>
        <p:scale>
          <a:sx n="70" d="100"/>
          <a:sy n="70" d="100"/>
        </p:scale>
        <p:origin x="-1512" y="-66"/>
      </p:cViewPr>
      <p:guideLst>
        <p:guide orient="horz" pos="3402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0"/>
            <a:ext cx="6427074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5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32556"/>
            <a:ext cx="1701284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32556"/>
            <a:ext cx="4977831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40868"/>
            <a:ext cx="6427074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78074"/>
            <a:ext cx="6427074" cy="2362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17803"/>
            <a:ext cx="3340871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25428"/>
            <a:ext cx="3340871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3"/>
            <a:ext cx="3342183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25428"/>
            <a:ext cx="3342183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0054"/>
            <a:ext cx="2487603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6" cy="92186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60283"/>
            <a:ext cx="2487603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5"/>
            <a:ext cx="4536758" cy="892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1"/>
            <a:ext cx="4536758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7"/>
            <a:ext cx="4536758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2555"/>
            <a:ext cx="6805137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520316"/>
            <a:ext cx="6805137" cy="71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DF44-74C6-4280-905E-2962919C04E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2"/>
            <a:ext cx="23944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F938-7239-4D4B-AF5E-9578F456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5b6e7848d8c0cd1aa053f75aa0036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3" y="114263"/>
            <a:ext cx="7289496" cy="10501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797" y="1257271"/>
            <a:ext cx="6192588" cy="3429940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kk-KZ" sz="9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rgbClr val="C0FF81"/>
                  </a:glow>
                </a:effectLst>
                <a:latin typeface="Times New Roman" pitchFamily="18" charset="0"/>
                <a:cs typeface="Times New Roman" pitchFamily="18" charset="0"/>
              </a:rPr>
              <a:t>Көктем  </a:t>
            </a:r>
          </a:p>
          <a:p>
            <a:pPr algn="ctr"/>
            <a:r>
              <a:rPr lang="kk-KZ" sz="6000" b="1" i="1" dirty="0" smtClean="0">
                <a:ln w="3175">
                  <a:solidFill>
                    <a:srgbClr val="CC0000"/>
                  </a:solidFill>
                </a:ln>
                <a:solidFill>
                  <a:srgbClr val="0000FF"/>
                </a:solidFill>
                <a:effectLst>
                  <a:glow rad="228600">
                    <a:srgbClr val="C0FF81"/>
                  </a:glow>
                </a:effectLst>
                <a:latin typeface="Times New Roman" pitchFamily="18" charset="0"/>
                <a:cs typeface="Times New Roman" pitchFamily="18" charset="0"/>
              </a:rPr>
              <a:t>мезгілінің</a:t>
            </a:r>
            <a:endParaRPr lang="kk-KZ" sz="6000" b="1" i="1" dirty="0">
              <a:ln w="3175">
                <a:solidFill>
                  <a:srgbClr val="CC0000"/>
                </a:solidFill>
              </a:ln>
              <a:solidFill>
                <a:srgbClr val="0000FF"/>
              </a:solidFill>
              <a:effectLst>
                <a:glow rad="228600">
                  <a:srgbClr val="C0FF8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000" b="1" i="1" dirty="0" smtClean="0">
                <a:ln w="3175">
                  <a:solidFill>
                    <a:srgbClr val="CC0000"/>
                  </a:solidFill>
                </a:ln>
                <a:solidFill>
                  <a:srgbClr val="0000FF"/>
                </a:solidFill>
                <a:effectLst>
                  <a:glow rad="228600">
                    <a:srgbClr val="C0FF81"/>
                  </a:glow>
                </a:effectLst>
                <a:latin typeface="Times New Roman" pitchFamily="18" charset="0"/>
                <a:cs typeface="Times New Roman" pitchFamily="18" charset="0"/>
              </a:rPr>
              <a:t> картотекасы</a:t>
            </a:r>
            <a:endParaRPr lang="ru-RU" sz="6000" b="1" i="1" dirty="0">
              <a:ln w="3175">
                <a:solidFill>
                  <a:srgbClr val="CC0000"/>
                </a:solidFill>
              </a:ln>
              <a:solidFill>
                <a:srgbClr val="0000FF"/>
              </a:solidFill>
              <a:effectLst>
                <a:glow rad="228600">
                  <a:srgbClr val="C0FF8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имени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07" y="5614989"/>
            <a:ext cx="2090076" cy="4143404"/>
          </a:xfrm>
          <a:prstGeom prst="rect">
            <a:avLst/>
          </a:prstGeom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15" y="5543551"/>
            <a:ext cx="2500330" cy="4168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0502" y="4948893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B9D2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Кіші</a:t>
            </a:r>
            <a:r>
              <a:rPr lang="kk-K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B9D2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kk-K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B9D2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B9D2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65921" y="542891"/>
            <a:ext cx="6357982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Жылғаны бақылау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Жылт-жылт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еткен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Жырадан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өткен.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(су)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Көктемдегі құбылыстар туралы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білімдерін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қалыптастыру.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Жылғалардың пайда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неліктен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ғана ағады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ақпайтынын түсіндіру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Жинақталған тәжірибе арқылы табиғат құбылысының байланысын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«Қармақ»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шеңбер бойымен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тұрады.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тәрбиеші.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 қолында «қармақ»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(скакалка)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қармақты төменнен айналдырады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қармаққа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түсіп қалмау үшін орында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тұрып жоғары секіреді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қармақ тиіп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кетсе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маңын қоқыстан тазарту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Ұжымда еңбектене білуді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қалыптастыру, жұмысты жоспарлау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бақылауды іске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асыру.Ұқыптылық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белсенділікке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«Қайық станциясы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Қайықшалар жіберуге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ұсыныс жасау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еріктерімен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болған 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7651" name="AutoShape 3" descr="https://detskie-stihi.ru/wp-content/uploads/2021/03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1087" t="17773" r="29733" b="27295"/>
          <a:stretch>
            <a:fillRect/>
          </a:stretch>
        </p:blipFill>
        <p:spPr bwMode="auto">
          <a:xfrm>
            <a:off x="1423176" y="7329501"/>
            <a:ext cx="457203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Сүңгіні 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Отқа жанбайды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Суға батпайды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(мұз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өзгерістерін бақылауды жалғастыру, қар ерігенде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төбеден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тамшылап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аязбен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сүңгіге айналды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Сүңгінің түр-түсіне назар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Көшеде жүру ережелерін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пысықтау (сүңгілері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үйлердің жанында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Тәжірибе: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Сүңгіні қолда ұстау, бақылау, түрін, түсін анықтау.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Қорытынды: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Сүңгі-бұл қатқан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«Қоймадағы тышқандар»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Өрмелеу тәсілдерін орындау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Ойынның ережесін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ұйымдасқан түрде ойнау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Ауладағы еңбек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Қоқысты балаларға жинауды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 және оларды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белгіленген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апарту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Тазалыққа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Сүйікті ойыншықтармен ойын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өзінің сүйікті ойыншықтарымен көңілді ойнауын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қадағалау.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ойыншықтарға ұқыптылықпен жанашырлықпен қарап әрекет етуге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s://thumbs.dreamstime.com/b/icicles-realistic-seamless-vector-border-iicicles-winter-christmas-design-natural-dripping-hanging-down-roof-white-79431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43" y="8129318"/>
            <a:ext cx="5677708" cy="2129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pic>
        <p:nvPicPr>
          <p:cNvPr id="31749" name="Picture 5" descr="https://s3-eu-west-1.amazonaws.com/s1.thingpic.com/images/EW/ByyNBB4629ma98vhpUCfjk7s.jpeg"/>
          <p:cNvPicPr>
            <a:picLocks noChangeAspect="1" noChangeArrowheads="1"/>
          </p:cNvPicPr>
          <p:nvPr/>
        </p:nvPicPr>
        <p:blipFill>
          <a:blip r:embed="rId3"/>
          <a:srcRect t="7550" r="59568" b="10654"/>
          <a:stretch>
            <a:fillRect/>
          </a:stretch>
        </p:blipFill>
        <p:spPr bwMode="auto">
          <a:xfrm>
            <a:off x="4066383" y="1614461"/>
            <a:ext cx="2857520" cy="464347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Тамшыны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Мұрны жоқ шымшық,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Мұз тесер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Тамшы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 құбылысы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тамшыға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сөздік қорларын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байыту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құбылысының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«күн қыздырады»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«төбеде қар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түсініктермен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таныстыру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жоғары секіреді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секіру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қозғалысын шапшаңдықтарын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Жолдастық сезімдерін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бұрышындағы жұмыс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Аквариумдағы балықтарды тамақтандыру.Өздігінен балықтарды тамақтандыруды қалыптастыру.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Еңбекке деген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сүиіспеншілігін дамыту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ойындар: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«Көпіршік сабын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буларды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үрлеу»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қалыпты қарым-қатынасты орнату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көпіршіктермен ойнау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Достарының пікірімен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санасуға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37359" y="542891"/>
            <a:ext cx="6357982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Өзендегі мұздың еруін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«Көктемгі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Н.Айытов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Қаусатып қар боранды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Сарқырады бұлақтар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 қайтып оралды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Құлпырды сай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қыраттар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тастап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 тонын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Сағым ойнап,көзді алып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 торғынға оранды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Жақын тартты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жырақтар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Көктемде күн қызуын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шашып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жылына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бастайтынын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түсіндіру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Өзен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көлдерде сең жүре бастайды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құбылыстарына деген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байқампаздық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қызығушылықты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дамыту.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беттерінше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қорытынды жасап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сөздік қорларын байыту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«Қояндар»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қателеспей әрекет жасауға үйретуді жалғастыру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бастаушы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айтады,бірақ өзі бөтен қимылдар жасайды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Өзенге секіру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жағаға секіру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қарама-қарсы сызықтар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кезінде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жаттығу жасауда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жігерлікті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қалауымен еріген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бетіндегі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қоқысты тазартады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Бірлескен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әрекетіне қатыса 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әрекетіне белсене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қатысқан 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қалауы 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таңдап алып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ойнауға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ұжым болып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s://fsd.multiurok.ru/html/2021/01/31/s_60166625851c7/1625724_6.jpeg"/>
          <p:cNvPicPr>
            <a:picLocks noChangeAspect="1" noChangeArrowheads="1"/>
          </p:cNvPicPr>
          <p:nvPr/>
        </p:nvPicPr>
        <p:blipFill>
          <a:blip r:embed="rId3"/>
          <a:srcRect t="22840"/>
          <a:stretch>
            <a:fillRect/>
          </a:stretch>
        </p:blipFill>
        <p:spPr bwMode="auto">
          <a:xfrm>
            <a:off x="1351739" y="8186758"/>
            <a:ext cx="514353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7359" y="542891"/>
            <a:ext cx="635798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Қардың алғашқы еруін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Көкке бояп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өңірді,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 келді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көңілді.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Бау-бақшада,орманда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 әні төгілді.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назарын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қардың алғашқы еріген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тұстарына аудару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неліктен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барлық жерде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бірдей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кетпейді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(ең алдымен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жазық жерлер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төбелердің қары ериді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себебі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көзі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түседі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сәулесі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жарық жердің қарлары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еритіндігі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балаларға түсіндіру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Байқампаздықты 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«Жүгір-отыр-жүгір!»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 жасауды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дамытуды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жалғастыру.(«Жүгір!»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алаңда жүгіреді,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жылдамдықты (бұйрықты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Күнделікті белсенді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 әрекеттерін қалыптастыру.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Терезе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алдындағы бақша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суару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суару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ережесін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үйрету, топырақты қопсыту,су бүрку.Ұқыптылық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еңбексүйгіштікке тәрбиелеу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бірігіп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рөлден тұратын ойындарды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құрдастарымен бірігіп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әрекетін орындау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s://pickimage.ru/wp-content/uploads/images/detskie/snowmelts/taetsne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1" y="7686691"/>
            <a:ext cx="5715040" cy="253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pic>
        <p:nvPicPr>
          <p:cNvPr id="34819" name="Picture 3" descr="https://fsd.kopilkaurokov.ru/up/html/2021/05/12/k_609c210db7908/580328_8.png"/>
          <p:cNvPicPr>
            <a:picLocks noChangeAspect="1" noChangeArrowheads="1"/>
          </p:cNvPicPr>
          <p:nvPr/>
        </p:nvPicPr>
        <p:blipFill>
          <a:blip r:embed="rId3"/>
          <a:srcRect r="53125"/>
          <a:stretch>
            <a:fillRect/>
          </a:stretch>
        </p:blipFill>
        <p:spPr bwMode="auto">
          <a:xfrm>
            <a:off x="3494879" y="971519"/>
            <a:ext cx="3571900" cy="571504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37359" y="542891"/>
            <a:ext cx="642942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14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тазартушының еңбегін бақылау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сүйсең, жасыңнан,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Бақыттысын, жас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ұлан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ылғи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Сипап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 басымнан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тазартушының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еңбегін бақылау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қимылын көру (қар күреу,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лақтыру, жолдарды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сыпыру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Үлкендердің еңбегін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бағалауға тәрбиелеу,көмектесуге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ынталандыру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«Жүгір, отыр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жүгір»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«жүгір» 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кеңістікте бағыт-бағдарын тездетуге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үлкендерге көмек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Еңбектің маңыздылығын білу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мадақтау, шапшаңдығын 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Татулық қарым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қатынасқа тәрбиелеу.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Бірлескен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іс-әрекет барысында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тәртіп нормаларын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белсенді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қолдана 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ынталандыру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65921" y="542891"/>
            <a:ext cx="6500858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Ағаштарды бақылау (қайың, үйеңкі, терек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 көйлекті, көк желек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Орманда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бөлек.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Әннің аты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деседі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Сызды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өседі.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(Қайың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Ауладағы ағаштарды қарап шығу.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Барлық ағаштардың бұтақтарында бүршік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олар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 түрлі екендігіне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Ағаштың бұтағы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діңдерін салыстыру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Ағашты қастерлеуге, күте 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бірінші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жүгіріп келеді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белгі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жүгіруге үйрету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Кедергі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жасамай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өзінің орнына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қайтып келіп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тұру, есте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сақтау қабілетін 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«Ағаштың жан-жағын қопсыту»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Берілген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орындауға үйрету.Тәрбиешіге көмек беруге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ынталандыру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бір-бірімен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қарым-қатынас жасауын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қадағалау, олардың іс-әрекеті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қылықтарын білдіру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асырту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https://catherineasquithgallery.com/uploads/posts/2021-03/1614554726_7-p-kartinka-dereva-na-belom-fone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7689" y="6972311"/>
            <a:ext cx="3429024" cy="3252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65921" y="542891"/>
            <a:ext cx="650085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Бұтақтардың бүршіктенуін 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 орманда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көп ағаш,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Өскен жақсы аралас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 әдемі меніңше,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 ұясы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бүршіктерді бақылау.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Балаларға ісініп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бүр жарып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тұрған бүрден жапырақтар шығып келе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жатқанын көрсету.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жылынғанда ағаштардың бүршіктері ісінеді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жапырақтар пайда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түсіндіру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Тәжірибе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Құмырадағы бұтақ жылы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бүршік жарады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«Лақтырып қағып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Ептілікті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шапшаңдықты ,тапқырлықты талап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үлкендермен бірге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көшет отырғызады.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 көретін ойыншықтармен ойнау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татулықта, бірлікте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болуға тәрбиелеу.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pickimage.ru/wp-content/uploads/images/detskie/springtwig/vesenyavetoch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1" y="6900873"/>
            <a:ext cx="6000792" cy="3400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pic>
        <p:nvPicPr>
          <p:cNvPr id="4" name="Рисунок 3" descr="Image result for береза  картинки для де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7689" y="1328709"/>
            <a:ext cx="40576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94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Аққайыңның шырын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бөлген уақытын бақылау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 орманда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көп ағаш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Өскен жақсы аралас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 әдемі меніңше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 ұясы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назарын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қайыңға аудару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келісімен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ағаштардың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шырындық қозғалысы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атап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өту.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жағдай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көктемде еріген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қардың суын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тамыры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арқылы жұтып, шырын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бөліндісі содан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түсіндіру.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 бойғы өсімдіктердің тағамдық қорының еруінен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ерітінді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қызуғышылығы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қабілетін дамыту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Табиғатқа деген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сүйіспеншілігін ояту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Орман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дақтары»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өз бетінше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ұйымдастыра білуін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дамыту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Ағашқа арқасын беріп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тұрған, қос қолымен ұстасып тұрған баланы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қозғауға болмайтынын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Ойынға деген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қызығушылықты арттыру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Ағаштың жан-жағын дөңгелетіп қопсыту,еңбекке тәрбиелеу.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Жалпы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 еңбектенуге үйрету.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Бірлескен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іс-әрекет барысында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тәртіп нормаларын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белсенді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қолдана білуге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ынталандыру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65921" y="542891"/>
            <a:ext cx="642942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Ағаштардың гүлденуін 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Жұмбақтар: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жайнап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Саясында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ән салып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 жүрген сайрап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(Ағаш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жатсаң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көлеңкесіне алады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Қыста жатсаң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жаның рахат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(Ағаш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Ағаштар бүр жарды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жапырақ шықты енді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гүлдеді.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 гүлдеген ағаштардың гүлімен салыстыру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табиғатты қорғауға тәрбиелеу арқылы олардың әдемілігіне сүйсіндіру.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«Домалақты жерге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түсіріп алма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Берілген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дыбыс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қасықты қолына алады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Қасыққа кішкентай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домалақ шарды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түсірмей берілген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жеткізу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ептілікке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баулу.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Алаңдағы жұмыстар.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Жасаған құс ұясын ағашқа орнату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Доппен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ойнаймыз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7359" y="614329"/>
            <a:ext cx="6286544" cy="892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 райын бақылау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Тырсылдап түседі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жетеді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жеткен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соң,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Ғайып болып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кетеді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(Бұршақты жаңбыр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Үйін тіккен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жасылдан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Үсті-басы асыл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дән.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жайраңдап,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Жарық жүзі-сайран 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райының құбылмалы сәттерін бақылауға, салыстыруға үйрету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шықты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ыстық болды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жаңбырдан кейін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шөптер көтеріліп өсіп қалды, ашық аспан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бағыт 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бақылап отыру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Құлыншақтар»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 түрлерін өзгертіп отыратын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ойынға қызығушылықтарын арттыру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ұжымдық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орындауға үйрету.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арақашықтықты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сақтай отырып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көздеген жерге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лақтырып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тигізуге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жаттықтыру.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9c29f71d0b074571f34a8b7532644eb.jpg"/>
          <p:cNvPicPr>
            <a:picLocks noChangeAspect="1"/>
          </p:cNvPicPr>
          <p:nvPr/>
        </p:nvPicPr>
        <p:blipFill>
          <a:blip r:embed="rId3"/>
          <a:srcRect b="2291"/>
          <a:stretch>
            <a:fillRect/>
          </a:stretch>
        </p:blipFill>
        <p:spPr>
          <a:xfrm>
            <a:off x="3607961" y="6400807"/>
            <a:ext cx="3242906" cy="3786214"/>
          </a:xfrm>
          <a:prstGeom prst="rect">
            <a:avLst/>
          </a:prstGeom>
        </p:spPr>
      </p:pic>
      <p:pic>
        <p:nvPicPr>
          <p:cNvPr id="6" name="Рисунок 5" descr="solnishko-i-tuc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219" y="1614461"/>
            <a:ext cx="3843122" cy="26519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65921" y="471453"/>
            <a:ext cx="6429420" cy="94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Қылқанды ағаштарды бақылау (қарағай, шырша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жөнелді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Қалды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жалаңаш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нұрына кеңелді,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Бүршік атып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 ...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(Ағаш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ағаштың құшағы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Қанат жайған бұтағы.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Жапырағы жүрегі,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Бұтақтары білегі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Балаларға қылқанды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ағаштарды 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Балабақша аймағындағы өсіп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жатқан екі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түрлі қылқанды ағашты,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сыртқы белгілерінен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ағаштардан ерекшеліктерін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көру,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Ағаштарды қастерлеп,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күтуге тәрбиелеу.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Жіпті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көтеру»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Жіпті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жүгіріп келу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бірінші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мәре жеріне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бірінші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жіпті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жеңімпаз.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Баланың шапшаңдығы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ептілігін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бұрышындағы жұмыс.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Гүлдерді отырғызу.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қопсытып, суаруға үйрету.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Үлкендерге көмек көрсетуге тәрбиелеу.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қарым-қатынас жасап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ойларын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ортаға салып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құрдастарының шешіміне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келіспеушілік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білдіре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рөлдерге бөлу, ойыншықты бөлісе 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дағдыландыру.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s://clipart-best.com/img/tree/tree-clip-art-23.png"/>
          <p:cNvPicPr>
            <a:picLocks noChangeAspect="1" noChangeArrowheads="1"/>
          </p:cNvPicPr>
          <p:nvPr/>
        </p:nvPicPr>
        <p:blipFill>
          <a:blip r:embed="rId3"/>
          <a:srcRect l="36448" r="5912" b="48149"/>
          <a:stretch>
            <a:fillRect/>
          </a:stretch>
        </p:blipFill>
        <p:spPr bwMode="auto">
          <a:xfrm>
            <a:off x="3423441" y="1400147"/>
            <a:ext cx="357190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89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Теректі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Гүлдерге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ауламыз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өсеміз, толамыз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Бәріміз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жетіп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Үлкен жігіт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боламыз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Терек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ағаштардың 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түрі екені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түсінік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табиғатқа сүйсінуге тәрбиелеу.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«Түйілген орамал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Шеңберге тұрып, екі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қолмен түйілген орамалды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қағып алу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икемділіктерін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достық және құрдастар арасында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қарым -қатынасты, 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сақтауға үйрету.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бұрышындағы жұмыс.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Көшетті суару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бұрқақпен жапырақтарға 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себелеу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бұрышындағы гүлдерді суарту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бүркіп шашу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әдісін үйрету.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Үлкендерге көмек көрсеткеніне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етуге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оңды қатынасқа тәрбиелеу.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тақырыбын өз бетінше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таңдап алуы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шығармашылық қаблеттерін, қимыл- әрекеттерін дамыту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65921" y="614329"/>
            <a:ext cx="642942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21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Торғай, көгершін, үйрек құстарын бақылау.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Ұшып, қонып жүр торғай,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іздейді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Серігіне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табасын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жегізбейді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Құттай дәнді қиядан көзі шалып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Байғұс сірә көрмейді өгіздерді.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Құстардың көлеміне, түрі-түсіне, шығарған дыбыстарына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қарай, аттарын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 іс-әрекетіне назар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қимылдарын салыстыру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Торғай секіреді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көгершін жүреді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«Көптерді қуып жет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Жарысуға үйрете отырып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ойынға деген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қызығушылықтарын 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сүйгіштікке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баулу.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Құстарды тамақтандыр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Құстарды тамақтандыруға және олардың қасында өзін-өзі ұстай білуге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құстарға қамқор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баулу.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көңілді жағдайға қалыптастандыру.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жағдайда, әр балаға өзі сүйініп ойнайтын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ойнауға мүмкіншілік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4b541391.jpg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923111" y="7901005"/>
            <a:ext cx="2286016" cy="18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14910029_whitedo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887" y="1328709"/>
            <a:ext cx="2000264" cy="2326021"/>
          </a:xfrm>
          <a:prstGeom prst="rect">
            <a:avLst/>
          </a:prstGeom>
        </p:spPr>
      </p:pic>
      <p:pic>
        <p:nvPicPr>
          <p:cNvPr id="6" name="Рисунок 5" descr="hello_html_3d8d7679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6449" y="8115319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dedda3086b6240a77e0a3eaadd10d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49" y="1400147"/>
            <a:ext cx="2247900" cy="2714625"/>
          </a:xfrm>
          <a:prstGeom prst="rect">
            <a:avLst/>
          </a:prstGeom>
        </p:spPr>
      </p:pic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93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Көктемде ұзақ, тырна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қараторғайлардың ұшып келуін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Жұмбақтар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Ұзақ тектес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Шiркей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маңынан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Ұзап кетпес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(Қараторғай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Талдың басында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Жемi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 саялы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Достарға аялы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(Құс ұясы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Көктемнің келуімен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жәндіктердің жандануына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 көбейеді.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ерігенде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ұзақтар құрт-құмырсқаны қарағылықпен іздеп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шұқынады.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Шұқынуына көңіл бөлу керек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Құстарға қамқор болуға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баулу.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Құлыншақ»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(ұлттық 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Тізесін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жоғары көтеріп, шеңберді айнала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алға секіре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Арқашықтықты сақтай білу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жүруге үйрету, балалардың ұйымдастырушылық қабілетін 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Ауладағы жұмыс.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Көшеттерді отырғызу.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бақта жұмыс істеуге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баулу,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гүлзар қазу, суару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Еңбекке, еңбексүйгіштікке тәрбиелеу.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«Үй»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рөлге бөлу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бірлесу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дағдыларын қалыптастыру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94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 үйшіктерін 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тостаған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Далаға кім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тастаған?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(Құстың ұясы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Тұмсығымен тістеген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шөп,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жүн-жұрқаны ұясына алып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қараторғайды бақылау.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 алдында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ән салуын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қағысын, басын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шұлғып тұмсығын кеңінен ашады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 үйшігінің жанында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 байсалды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ұстай білуге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«Өрт сөндірушілер»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баспалдағынан жүру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өздерінің қимыл қозғалыстарын үйлестіре алуы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Сорғышты шайқау.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белгі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 әрекетін дамыту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қазу жұмысы (ағаштардың түптерін қопсыту, құрғақ жапырақтарды жинау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құрғақ жапырақтарды жинауға қатыстыру, белгілі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апарғызу.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тазалық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етуге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«Гараж»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құралдарды дұрыс пайдалана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салуға басшылық жасау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Танымалы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қатарларымен ұйымдастыру қабілетін 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 descr="https://creazilla-store.fra1.digitaloceanspaces.com/cliparts/10084/birdhouse-clipart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734" y="842994"/>
            <a:ext cx="3200359" cy="320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65921" y="542891"/>
            <a:ext cx="6500858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24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Ұяны бақылау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түбінде шым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кесе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(Ұя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 ұя салады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Жасауға жұмсақ ұяны.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Жабағы жүнді жияды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қып жасап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ұяны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Жұмыртқасын салады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астындағы ұяны бақылау, ағаштардағы құстар ұясының ерекшелігін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белгілеу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Құстар ұяны жасайды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Өздері ағаш бұтақтарынан, жүннен, шөптен құрайды.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Балапандарын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ұрғашы құс басады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еркегі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тамақ тауып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ұяның жаныңда ән айтып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шақырды?»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арқылы шеңберге тұруға дағдыландыру.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Жолдасының дауысын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тануға үйрету, 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Жануардың дауысын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салу,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бұйрықсыз бұрылмау.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төзімділік қабілетін арттыру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қазу жұмысы.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Гүлзарлар қазу.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Гүлзар жұмысында тәрбиешіге көмектесу, еңбек ету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Ересектерге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көмектесу, бастамасын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ойындар:«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Ғарышкер»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құрылыс ойынында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зымыран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құруға үйрету, жағдай жасау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ыңғайлы орын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дайындау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татулық қарым қатынасын тәрбиелеу.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s://pickimage.ru/wp-content/uploads/images/detskie/birdnest/gnezdoptic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7689" y="1042957"/>
            <a:ext cx="378621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65921" y="510133"/>
            <a:ext cx="6500858" cy="640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25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Өсімдіктердің бірінші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көктеуін бақылау(Ақселеу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Үлбіреген бақбақ, Үлпілдеген аппақ.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Уф!-десем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бақбақ, Ұшасың ғой қаптап.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аударыңыздар: жердің жылуымен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жаңа өсімдіктер пайда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бастайды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 алдымен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жылы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қызуымен өседі.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Бір-екі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өсімдіктерді айыра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Өсімдіктерді аялауға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«Күшік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Гимнастикалық қабырғада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аяқтап өрмелеу қабілетін 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Ептілік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төзімділікке тәрбиелеу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Гүлзарға гүл тұқымын себу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еркімен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таяқшамен қуыс жасауды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суаруды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еңбегіне ұқыпты қарауға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Құммен ойын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келісім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арқылы өзара жұмыстарды бөлісу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бір-бірінің жұмысын үлестіру және біріккен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жігермен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нәтижеге жетуге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3" descr="https://i.pinimg.com/originals/42/0b/c6/420bc60b53daa5a2216234778008c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45" y="7115187"/>
            <a:ext cx="671517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Жәндіктердің ұшуын бақылау (Көбелек, маса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ара)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жоқ, ауызы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Атқарар ісі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(Ара)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Дастарқанды аралады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жағалады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 сүре берсінші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Өлтіргем жоқ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жылына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жәндіктер пайда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бастайды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Жәндіктерді танып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аттарын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Қоңыз, маса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көбелектер және оларды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салыстыру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Жәндіктерді аялауға тәрбиелеу.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«Көбелектер, көлбақалар, тырналар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Жәндіктердің өмірінен балалар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достық қатынас тілектерін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қолдануға тәрбиелеу.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Гүлзарды суару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Өздігінен өсімдіктерді суаруға үйрету.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Гүлдер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құралдарға ұқыпты қарап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жұмыстан кейін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жинауға тәрбиелеу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достық қарым- қатынастарын 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оларға көмектесу.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96b14_74d230a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325" y="8043881"/>
            <a:ext cx="2190742" cy="2134409"/>
          </a:xfrm>
          <a:prstGeom prst="rect">
            <a:avLst/>
          </a:prstGeom>
        </p:spPr>
      </p:pic>
      <p:pic>
        <p:nvPicPr>
          <p:cNvPr id="5" name="Рисунок 4" descr="13092072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3045" y="8091483"/>
            <a:ext cx="2000264" cy="2000264"/>
          </a:xfrm>
          <a:prstGeom prst="rect">
            <a:avLst/>
          </a:prstGeom>
        </p:spPr>
      </p:pic>
      <p:pic>
        <p:nvPicPr>
          <p:cNvPr id="6" name="Рисунок 5" descr="0_96b05_e402583f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0433" y="7043749"/>
            <a:ext cx="250033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37359" y="542891"/>
            <a:ext cx="635798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27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Бақбақ гүлін 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кішкентай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қауғабас,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Шашы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түссе дауламас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(Бақбақ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Бақбақ гүлінің сары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екенін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бақылай отырып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көп күлтелі күндіз жарылып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ашылып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кешке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жақын күлтелерінің жабылып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тұратының балаларға түсіндіру.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«Түсті автокөліктер»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көмекші-заттарды таңдай білуін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әрекетін орындауға талаптануын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Алаңдағы жұмыстар.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Гүлзарға гүлдердің тұқымдарын егеміз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Егілген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тұқымдарға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құямыз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Тұқымдарды еккенде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арақашықтарын сақтау, еңбекке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баулу.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Белдіктермен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бетінше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қабілеттілігін 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2259" t="21435" r="32077" b="30957"/>
          <a:stretch>
            <a:fillRect/>
          </a:stretch>
        </p:blipFill>
        <p:spPr bwMode="auto">
          <a:xfrm>
            <a:off x="565921" y="6543683"/>
            <a:ext cx="63579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pic>
        <p:nvPicPr>
          <p:cNvPr id="4" name="Рисунок 3" descr="5d0cf2bf3ad050bc32a3fa00ddd38c7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755" y="1471585"/>
            <a:ext cx="3427422" cy="5461000"/>
          </a:xfrm>
          <a:prstGeom prst="rect">
            <a:avLst/>
          </a:prstGeom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ағаштарының жапырақтарын 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Отырғыз ағаш көктемде,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 болар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еткенің.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Келмесе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шамаң егуге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Сындырма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жұрттын еккенін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М.Қуанышбеков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ағашынын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жапырағын ақ қайыңнын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жапырақтарымен салыстыру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айырмашылықтарын бақылау.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«Допқа дейін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жеткіз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 түрлерін өзгертіп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ойындарға қызықтыру.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 түптерін әктеу.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 түптерін әктесек одан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құмырсқа аулақ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ескерту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табиғатты қорғауға, бұтақтарды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сындырмауға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татулықта,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бірлікте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болуға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37359" y="542891"/>
            <a:ext cx="6280962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көзін бақылаймыз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Жұрттың бәрі соны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сүйеді,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Бірақ қарағысы келмейді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(Күннің көзі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Күннің көзін бақылауды жалғастырамыз, күн неғұрлым жоғары тұрса соғұрлым жылуды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Далада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бұлтты болса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жаңбыр жауады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өзгереді.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Тәжірибе: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қара және ашық түсті заттарды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қолмен ұстап көру, салыстыру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Шешімін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«Күн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Рөлдерде ойнау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өзін-өзі ұстаудың мәдени дағдылары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адамгершілік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мейірімділік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қамқорлық қасиеттерін көрсетуге ынталандыру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Серуеннің соңында 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құмның жан-жағын жинап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құмсалғыштың шетін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сыпырып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қопсыту, жоғарлатып жинау.Ойын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тазалықта ұстауға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ережелерін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сақтап, жауапты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ролдерді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e32dd0346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05" y="7338648"/>
            <a:ext cx="4286849" cy="28483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65921" y="576348"/>
            <a:ext cx="6429420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Ересек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ойындарын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«Балабақша»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Балабақша базарлы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Қаладағы ажарлы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Шаттығы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шуақты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үйіміз сияқты.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Балалардың киімдеріне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(куртка, шапка,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бессаусақ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т.б.),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қыста қалай киінгендерін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естеріне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түсіру.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далада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бұрынғыдан көп серуенде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болатындарын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бақылау, себебі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жылынды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райының қалай өзгергенін бақылау.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Батыл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Жіпке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тартып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өрмелеу: 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батырлыққа, күштілікке, ептілікке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Ауладағы жұмыстар: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шөптерді жұлып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ағаштардың түптерін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қопсыту.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шөптерді жұлып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орынға жинау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 жасауға үйрету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Таза,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жинақы, тиянақтылық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ұқыптылыққа тәрбиелеу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Барлығына ортақ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топтасып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bysitt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53" y="8005093"/>
            <a:ext cx="4857784" cy="22923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37359" y="614329"/>
            <a:ext cx="6357982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Ересектердің бақшадағы еңбегін бақылау.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Мақал-мәтел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етпесең, елге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өкпелеме,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екпесең, жерге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өкпелеме.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Тақпақ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Бітік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өсіріп,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 сыйлаған.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Егінші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дөс біліп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Ол-халыққа сыйлы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көктемде топырақты дайындап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көкөніс егу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науқаны басталатыны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түсінігін қалыптастыру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Тынымсыз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ету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нәтижесінде адамдар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көкөністі өсіріп күтуде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өнім алу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мүмкіндігіне 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балаларға түсіндіру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«Арқан тартыс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Күш-жігерді 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қарсыласын өз жағына тартуда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шыдамдылық таныту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Гүлзарға гүл отырғызу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Гүл отырғызатын орынды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таңдап алып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суару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мәдениетін қалыптастыруды үйрету (еңбек құралдарын қолданужұмыс орнын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таза,ұқыпты ұстау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Ойыншық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рөлдерді бөлісуде мәдениеттік білдіріп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келіспеушілік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тұстарын анықтап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ойын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асыра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d1600fe5a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57" y="8115319"/>
            <a:ext cx="333821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65921" y="604021"/>
            <a:ext cx="6429420" cy="65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шұғыласын бақылау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 сандығым ашылды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Ішінен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дүрлер шашылды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(Күнннің көзі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шұғыласын бақылау, балалардың ойнауына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қандай әсер беретінін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түсіндіру.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Кішкентай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айнамен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«сәулелі қоян» деген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«Ақсақ түлкі»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(татар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 ойыны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Санамақ арқылы жүргізуші таңдап алу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соқтықпай,кедергі келтірмей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жүгіруге үйрету.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Жолдарды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қардан тазарту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Берілген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жауаптылықпен орындату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еңбегінің нәтижесін көруге, бағалауға үйрету.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көмекші-заттарды таңдай білуін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орындауға талаптандыру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esna-dlya-detey-detsada-34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65921" y="7203160"/>
            <a:ext cx="6429420" cy="305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Көзіне көрінбейді,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Қолына ілінбейді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Бірақ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құлағына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Ұдайы күбірлейді.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қалпы: жел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соғып тұр, өте жылы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(сыртқы сипатына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 бағыттарын анықтап, балалардың байқағыштығын дамыту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«Түрлі-түсті автокөліктер»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татулықта, бірлікте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болуға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Өсімдіктерге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құю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тәрбиешінің басқаруымен пайдалы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әрекетімен аулада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айналысады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өсімдіктерді суаруды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үйренеді қалыптстыру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тәртібін сақтау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Өсімдіктерге ұқыпты күтуге тәрбиелеу.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Айналада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Ұялшақ және жасқаншақ балаларға ұжымдық іс-әрекетке араласу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 барынша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ыңғайлы жағдай жасау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belok.net/my_img/img/2020/08/21/0f89c.jpg"/>
          <p:cNvPicPr>
            <a:picLocks noChangeAspect="1" noChangeArrowheads="1"/>
          </p:cNvPicPr>
          <p:nvPr/>
        </p:nvPicPr>
        <p:blipFill>
          <a:blip r:embed="rId3"/>
          <a:srcRect t="14000" b="8000"/>
          <a:stretch>
            <a:fillRect/>
          </a:stretch>
        </p:blipFill>
        <p:spPr bwMode="auto">
          <a:xfrm>
            <a:off x="1994681" y="7472377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65921" y="542891"/>
            <a:ext cx="6429420" cy="83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Аспанды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Орманның, таудың үстінен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төселген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сенің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Үстіңнен жайылған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сұр, бірде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көгілдір.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Аспанды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бақылауды жалғастыру.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 қою-көк, ашық және өте әдемі болатынына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өлі табиғатта болған өзгерістер арасында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орнатуға үйрету (бұлт жоқ, ашық аспан,ақша бұлттар, күн шуағын шашып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тұр, жылы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қарапайым түсініктерді қалыптастыру.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«Қоңырау»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 ұстасып, шеңбер бойынша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қозғалуды, әр тарапқа жүгіруді бекіту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гимнастикалық баспалдаққа, орындыққа мінуді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ойыншыны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ұстап алғанда ғана қоңырау шалып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үлгіру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Ойынға деген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қызығушылықтарын арттыру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Тұқымды отырғызу.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Топырақты жәшіктерге өз беттерімен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салуды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үйрету, оған тұқым себу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Құралдарға ұқыпты болуға тәрбиелеу.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Дәлізде ойынға, оқу іс-әрекетіне қолайлы жағдай туғызу.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жағымды тәртіп дағдыларын қалыптастыру.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85" y="8186757"/>
            <a:ext cx="363855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503" y="550089"/>
            <a:ext cx="642383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Бірінші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будақ бұлттарды 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Қанаты жоқ ұшады,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Аяғы жоқ, жетеді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 ұлиды.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Балаларға бұлтты бақылауды үйрету: олардың өте әдемі, бірегей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күмбез тәрізді аппақ көлемнен түрлі болатынын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таңертен пайда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кешке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 болтынын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ескеру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Өлі табиғат құбылыстарына қызығушылығын, байқағыштығын дамыту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«Түзу шеңбермен»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Балаларға жаттығуларды шеңбер бойынша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орындауға үйрету.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Қозғалыс келісімділігін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жетілдіру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Өсімдіктердің топырағын қопсыту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айналысады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өсімдіктерді күтуге үйрету.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Әткеншек тебу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 қарым-қатынасты қалыптастыру: достық қалып, өзара көмек.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stihi.ru/pics/2020/07/21/8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8863" y="7168815"/>
            <a:ext cx="5214974" cy="337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pic>
        <p:nvPicPr>
          <p:cNvPr id="4" name="Рисунок 3" descr="vesna-dlya-detey-detsada-4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923507" y="1328709"/>
            <a:ext cx="3152797" cy="428628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37359" y="542891"/>
            <a:ext cx="6357982" cy="90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Қарды, қар түсуін бақылау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Әкетей аппақ,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Аспаннан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ұшқан.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 бойы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қашқан.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Өлең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Көктен тартып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нұрын,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жылылық.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Әнің тындап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бұлбұлдың,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Қызғалдақтар тұр күліп.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Қарды бақылауды жалғастыру,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көктемгі қардың қасиеті туралы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түсініктерін нақтылау.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болған қармен көктемдегі қардың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түстерін салыстыру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(сұр, боз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лас).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назарын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үстінде мұз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қабаты пайда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 астында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болатынына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бірінен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соң бірі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суға айналады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сондықтан қардың шөгуіне назар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Таспаны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ұстап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белбеуге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байланған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таспаны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сақтай отырып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жүргізушіден қашуға үйрету.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беттерімен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міндеттерін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орындауға үйрету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ыдысына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шашу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мекендеушілеріне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сүйіспеншілігін арттыру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алаңындағы ойындар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Қозғалыс белсенділігін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шапшаңдығын дамыту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Алаңда өз бетімен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таңдауға үйрету.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-Green-Frame-PNG-P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2" y="114263"/>
            <a:ext cx="7298463" cy="10501386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37359" y="614329"/>
            <a:ext cx="635798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суын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Жылғаға жаратты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(Қардың еруі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қалындығының өзгеруіне назар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қыздыруымен қардың жұқа жері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еріп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суына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айналады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суы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ұзақ жарығында және қыздырған жерінде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астынан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болған бірінші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шөпке назар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көктемнің сұлулығына қызығушылығын арттыру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Горелки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халқының ойыны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Жолдастарымен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келісіп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алаңда жүгіруге (және орындарына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тұруды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 түрлерін өзгертіп отыратын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ойындарға қызықтыру.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бетімен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Асфальтқа бормен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салу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асфальтқа бормен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салуға тарту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қызығушылықтарын артыру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Өзіндік талабын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мадақтау.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lchik-i-kapel-300x300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 l="2174" t="2174" r="2174" b="4348"/>
          <a:stretch>
            <a:fillRect/>
          </a:stretch>
        </p:blipFill>
        <p:spPr>
          <a:xfrm>
            <a:off x="1708929" y="6686559"/>
            <a:ext cx="4286280" cy="3500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381</Words>
  <Application>Microsoft Office PowerPoint</Application>
  <PresentationFormat>Произвольный</PresentationFormat>
  <Paragraphs>547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Documents</dc:creator>
  <cp:lastModifiedBy>Documents</cp:lastModifiedBy>
  <cp:revision>65</cp:revision>
  <dcterms:created xsi:type="dcterms:W3CDTF">2022-01-31T03:48:08Z</dcterms:created>
  <dcterms:modified xsi:type="dcterms:W3CDTF">2022-02-14T11:08:01Z</dcterms:modified>
</cp:coreProperties>
</file>